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2"/>
  </p:notesMasterIdLst>
  <p:sldIdLst>
    <p:sldId id="263" r:id="rId5"/>
    <p:sldId id="256" r:id="rId6"/>
    <p:sldId id="262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6E302-901B-4EC5-8063-F4475DEAA8C8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B3765-1535-41FB-A927-AAD2D1E853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152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E9EF-BFD3-43EA-A868-783EE64D3026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66FB9-D28B-49B1-96AA-2DC4A0B82672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3742-95DB-4727-9E2D-E67133874C57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C757-AC18-4BD4-B58D-C09C7F56266E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06CBA-D419-41FA-8B3E-D17E24A5F335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B8EF-695A-4D91-86E6-BD3ABF986DC6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A1DA-1075-4AB6-9AFC-9045E23C9F15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3360-0F07-4AD4-AAF8-61579BDE5A02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5D3E4-AEF6-4C0D-955F-4975ADE12833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5DF4-6503-424C-B89D-B31483AF0BFD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E408-CEE3-4069-B613-CB32C19D6587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80C5-3949-48B3-AAD0-C6AC4D6634A8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51F9A-4BC0-4BDC-9C0A-439930D3F628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190EB-8738-400A-AFF7-6D1DEC6B76AF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F0B9-B198-4467-8481-337D4552AC07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E8C0-DCD6-4618-824E-E5B47E37F774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6133B-A04A-40C7-999B-6B964B69F57E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096B060-2D6F-430E-A017-FCCC5AF2AC19}" type="datetime1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79D33-3B3A-1A32-9310-88BCEF0E0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2A57C-BCDB-EDBE-8E95-F4EAC0D63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108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p close image of waves">
            <a:extLst>
              <a:ext uri="{FF2B5EF4-FFF2-40B4-BE49-F238E27FC236}">
                <a16:creationId xmlns:a16="http://schemas.microsoft.com/office/drawing/2014/main" id="{9648A932-5E17-4859-9FE3-70EB96EA5C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1000"/>
          </a:blip>
          <a:srcRect l="9091" t="3462" b="19929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>
            <a:normAutofit/>
          </a:bodyPr>
          <a:lstStyle/>
          <a:p>
            <a:r>
              <a:rPr lang="en-US" sz="4400" dirty="0"/>
              <a:t>Ephesians 4:11-16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6636B6-A233-459A-95E5-DFBD46F36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>
            <a:normAutofit/>
          </a:bodyPr>
          <a:lstStyle/>
          <a:p>
            <a:r>
              <a:rPr lang="en-US" dirty="0"/>
              <a:t>DOING MY PART 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5F8E03-386C-DA2C-3407-A7EDDEC1342E}"/>
              </a:ext>
            </a:extLst>
          </p:cNvPr>
          <p:cNvSpPr/>
          <p:nvPr/>
        </p:nvSpPr>
        <p:spPr>
          <a:xfrm>
            <a:off x="1266155" y="1061623"/>
            <a:ext cx="522348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Body / Church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97506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Each Member Is Important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01133D-A0C3-F886-A193-BEA8590AF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586429"/>
            <a:ext cx="10233800" cy="4590534"/>
          </a:xfrm>
        </p:spPr>
        <p:txBody>
          <a:bodyPr>
            <a:normAutofit/>
          </a:bodyPr>
          <a:lstStyle/>
          <a:p>
            <a:r>
              <a:rPr lang="en-US" sz="3600" dirty="0"/>
              <a:t>God has work for all – 1 Corinthians 12:22,23</a:t>
            </a:r>
          </a:p>
          <a:p>
            <a:r>
              <a:rPr lang="en-US" sz="3600" dirty="0"/>
              <a:t>Must Know Each Other – 1 Corinthians 12:25,26</a:t>
            </a:r>
          </a:p>
          <a:p>
            <a:r>
              <a:rPr lang="en-US" sz="3600" dirty="0"/>
              <a:t>Consider One Another – Hebrews 10:24</a:t>
            </a:r>
          </a:p>
          <a:p>
            <a:pPr lvl="1"/>
            <a:r>
              <a:rPr lang="en-US" sz="3200" dirty="0"/>
              <a:t>Consider – “to understand fully, perceive clearly”</a:t>
            </a:r>
          </a:p>
          <a:p>
            <a:pPr lvl="1"/>
            <a:r>
              <a:rPr lang="en-US" sz="3200" dirty="0"/>
              <a:t>Provoke – “stir up”</a:t>
            </a:r>
          </a:p>
          <a:p>
            <a:r>
              <a:rPr lang="en-US" sz="3600" dirty="0"/>
              <a:t>Romans 12:5 “individually members of one another”</a:t>
            </a:r>
          </a:p>
          <a:p>
            <a:pPr lvl="1"/>
            <a:r>
              <a:rPr lang="en-US" sz="3200" dirty="0"/>
              <a:t>Love each other- John 13:34,35</a:t>
            </a:r>
          </a:p>
          <a:p>
            <a:pPr lvl="1"/>
            <a:r>
              <a:rPr lang="en-US" sz="3200" dirty="0"/>
              <a:t>Willingly help each other – Galatians 6:10</a:t>
            </a:r>
          </a:p>
        </p:txBody>
      </p:sp>
    </p:spTree>
    <p:extLst>
      <p:ext uri="{BB962C8B-B14F-4D97-AF65-F5344CB8AC3E}">
        <p14:creationId xmlns:p14="http://schemas.microsoft.com/office/powerpoint/2010/main" val="26929576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Each Member Is Important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01133D-A0C3-F886-A193-BEA8590AF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586429"/>
            <a:ext cx="10233800" cy="4590534"/>
          </a:xfrm>
        </p:spPr>
        <p:txBody>
          <a:bodyPr>
            <a:normAutofit/>
          </a:bodyPr>
          <a:lstStyle/>
          <a:p>
            <a:r>
              <a:rPr lang="en-US" sz="3600" dirty="0"/>
              <a:t>Supply Something To Make The Church Strong</a:t>
            </a:r>
          </a:p>
          <a:p>
            <a:pPr lvl="1"/>
            <a:r>
              <a:rPr lang="en-US" sz="3200" dirty="0"/>
              <a:t>Ephesians 4:11 “apostles, prophets, evangelists, pastors, and teachers”</a:t>
            </a:r>
          </a:p>
          <a:p>
            <a:pPr lvl="1"/>
            <a:r>
              <a:rPr lang="en-US" sz="3200" dirty="0"/>
              <a:t>Ephesians 4:12-15 “may grow up in all things into Him who is the head—Christ”</a:t>
            </a:r>
          </a:p>
          <a:p>
            <a:pPr lvl="1"/>
            <a:r>
              <a:rPr lang="en-US" sz="3200" dirty="0"/>
              <a:t>Gospel available in its complete, written form</a:t>
            </a:r>
          </a:p>
          <a:p>
            <a:pPr lvl="1"/>
            <a:r>
              <a:rPr lang="en-US" sz="3200" dirty="0"/>
              <a:t>“Perfected” – “equipped or trained”</a:t>
            </a:r>
          </a:p>
          <a:p>
            <a:pPr lvl="1"/>
            <a:r>
              <a:rPr lang="en-US" sz="3200" dirty="0"/>
              <a:t>Church Will Be Edified</a:t>
            </a:r>
          </a:p>
          <a:p>
            <a:pPr lvl="1"/>
            <a:r>
              <a:rPr lang="en-US" sz="3200" dirty="0"/>
              <a:t>Ephesians 4:16 “every part does its share.”</a:t>
            </a:r>
          </a:p>
          <a:p>
            <a:pPr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317495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Things Which Each Member Supplies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01133D-A0C3-F886-A193-BEA8590AF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586429"/>
            <a:ext cx="10233800" cy="4590534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Financial Aid</a:t>
            </a:r>
          </a:p>
          <a:p>
            <a:pPr lvl="1"/>
            <a:r>
              <a:rPr lang="en-US" sz="3200" dirty="0"/>
              <a:t>1 Corinthians 16:1,2</a:t>
            </a:r>
          </a:p>
          <a:p>
            <a:pPr lvl="1"/>
            <a:r>
              <a:rPr lang="en-US" sz="3200" dirty="0"/>
              <a:t>2 Corinthians 9:6,7</a:t>
            </a:r>
          </a:p>
          <a:p>
            <a:pPr lvl="1"/>
            <a:r>
              <a:rPr lang="en-US" sz="3200" dirty="0"/>
              <a:t>2 Corinthians 8:8</a:t>
            </a:r>
          </a:p>
          <a:p>
            <a:pPr lvl="1"/>
            <a:r>
              <a:rPr lang="en-US" sz="3200" dirty="0"/>
              <a:t>2 Corinthians 8:5 </a:t>
            </a:r>
          </a:p>
          <a:p>
            <a:pPr lvl="1"/>
            <a:r>
              <a:rPr lang="en-US" sz="3200" dirty="0"/>
              <a:t>When we have truly given ourselves to the Lord – our giving will reflect that fact!</a:t>
            </a:r>
          </a:p>
          <a:p>
            <a:r>
              <a:rPr lang="en-US" sz="3600" dirty="0"/>
              <a:t>Being Present At Every Assembly</a:t>
            </a:r>
          </a:p>
          <a:p>
            <a:pPr lvl="1"/>
            <a:r>
              <a:rPr lang="en-US" sz="3200" dirty="0"/>
              <a:t>Hebrews 10:24,25</a:t>
            </a:r>
          </a:p>
          <a:p>
            <a:pPr lvl="1"/>
            <a:r>
              <a:rPr lang="en-US" sz="3200" dirty="0"/>
              <a:t>I want to: Worship God &amp; Edify &amp; Be Edified</a:t>
            </a:r>
          </a:p>
          <a:p>
            <a:pPr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327811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Things Which Each Member Supplies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01133D-A0C3-F886-A193-BEA8590AF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586429"/>
            <a:ext cx="10233800" cy="4590534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/>
              <a:t>Restoring The Fallen</a:t>
            </a:r>
          </a:p>
          <a:p>
            <a:pPr lvl="1"/>
            <a:r>
              <a:rPr lang="en-US" sz="3200" dirty="0"/>
              <a:t>Galatians 6:1</a:t>
            </a:r>
          </a:p>
          <a:p>
            <a:r>
              <a:rPr lang="en-US" sz="3600" dirty="0"/>
              <a:t>Encourage Weak and Discouraged</a:t>
            </a:r>
          </a:p>
          <a:p>
            <a:pPr lvl="1"/>
            <a:r>
              <a:rPr lang="en-US" sz="3200" dirty="0"/>
              <a:t>1 Thessalonians 5:14</a:t>
            </a:r>
          </a:p>
          <a:p>
            <a:r>
              <a:rPr lang="en-US" sz="3600" dirty="0"/>
              <a:t>Living A Godly Life In The Community</a:t>
            </a:r>
          </a:p>
          <a:p>
            <a:pPr lvl="1"/>
            <a:r>
              <a:rPr lang="en-US" sz="3200" dirty="0"/>
              <a:t>Matthew 5:13-16</a:t>
            </a:r>
          </a:p>
          <a:p>
            <a:r>
              <a:rPr lang="en-US" sz="3600" dirty="0"/>
              <a:t>Try To Teach Others</a:t>
            </a:r>
          </a:p>
          <a:p>
            <a:pPr lvl="1"/>
            <a:r>
              <a:rPr lang="en-US" sz="3200" dirty="0"/>
              <a:t>1 Peter 3:15</a:t>
            </a:r>
          </a:p>
          <a:p>
            <a:pPr lvl="1"/>
            <a:r>
              <a:rPr lang="en-US" sz="3200" dirty="0"/>
              <a:t>2 Timothy 2:2</a:t>
            </a:r>
          </a:p>
          <a:p>
            <a:r>
              <a:rPr lang="en-US" sz="3600" dirty="0"/>
              <a:t>Will be Elders, Deacons, Elders &amp; Deacons Wives, Preachers, Teachers in the church of tomorrow</a:t>
            </a:r>
          </a:p>
          <a:p>
            <a:pPr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034350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Some Fail To Make The Church Stronger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01133D-A0C3-F886-A193-BEA8590AF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354015"/>
            <a:ext cx="10233800" cy="4822948"/>
          </a:xfrm>
        </p:spPr>
        <p:txBody>
          <a:bodyPr>
            <a:noAutofit/>
          </a:bodyPr>
          <a:lstStyle/>
          <a:p>
            <a:r>
              <a:rPr lang="en-US" dirty="0"/>
              <a:t>Living Immoral Lives</a:t>
            </a:r>
          </a:p>
          <a:p>
            <a:pPr lvl="1"/>
            <a:r>
              <a:rPr lang="en-US" dirty="0"/>
              <a:t>1 Corinthians Chapter 5</a:t>
            </a:r>
          </a:p>
          <a:p>
            <a:r>
              <a:rPr lang="en-US" dirty="0"/>
              <a:t>Being A Diotrephes</a:t>
            </a:r>
          </a:p>
          <a:p>
            <a:pPr lvl="1"/>
            <a:r>
              <a:rPr lang="en-US" dirty="0"/>
              <a:t>3 John 9</a:t>
            </a:r>
          </a:p>
          <a:p>
            <a:r>
              <a:rPr lang="en-US" dirty="0"/>
              <a:t>Being A Demas</a:t>
            </a:r>
          </a:p>
          <a:p>
            <a:pPr lvl="1"/>
            <a:r>
              <a:rPr lang="en-US" sz="2000" dirty="0">
                <a:gradFill>
                  <a:gsLst>
                    <a:gs pos="34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</a:rPr>
              <a:t>2 Timothy 4:10</a:t>
            </a:r>
            <a:endParaRPr lang="en-US" dirty="0"/>
          </a:p>
          <a:p>
            <a:r>
              <a:rPr lang="en-US" dirty="0"/>
              <a:t>Gossip or Complain</a:t>
            </a:r>
          </a:p>
          <a:p>
            <a:pPr lvl="1"/>
            <a:r>
              <a:rPr lang="en-US" dirty="0"/>
              <a:t>Philippians 2:14</a:t>
            </a:r>
          </a:p>
          <a:p>
            <a:r>
              <a:rPr lang="en-US" dirty="0"/>
              <a:t>Destroying the church instead of building it up!</a:t>
            </a:r>
          </a:p>
          <a:p>
            <a:pPr lvl="1"/>
            <a:r>
              <a:rPr lang="en-US" dirty="0"/>
              <a:t>1 Corinthians 3:16,17</a:t>
            </a:r>
          </a:p>
          <a:p>
            <a:pPr lvl="1"/>
            <a:r>
              <a:rPr lang="en-US" dirty="0"/>
              <a:t>Romans 14:12</a:t>
            </a:r>
          </a:p>
        </p:txBody>
      </p:sp>
    </p:spTree>
    <p:extLst>
      <p:ext uri="{BB962C8B-B14F-4D97-AF65-F5344CB8AC3E}">
        <p14:creationId xmlns:p14="http://schemas.microsoft.com/office/powerpoint/2010/main" val="416298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F23494-F630-4E01-81EA-AA2F2975971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E76CE1C2-24FF-4125-B61C-AD39973FCD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083022-B7D0-4DE3-9976-6A91422D94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Depth design</Template>
  <TotalTime>72</TotalTime>
  <Words>300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Corbel</vt:lpstr>
      <vt:lpstr>Depth</vt:lpstr>
      <vt:lpstr>PowerPoint Presentation</vt:lpstr>
      <vt:lpstr>DOING MY PART ?</vt:lpstr>
      <vt:lpstr>Each Member Is Important</vt:lpstr>
      <vt:lpstr>Each Member Is Important</vt:lpstr>
      <vt:lpstr>Things Which Each Member Supplies</vt:lpstr>
      <vt:lpstr>Things Which Each Member Supplies</vt:lpstr>
      <vt:lpstr>Some Fail To Make The Church Stronger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DOING MY PART ?</dc:title>
  <dc:creator>Gailen Evans</dc:creator>
  <cp:lastModifiedBy>Gailen Evans</cp:lastModifiedBy>
  <cp:revision>6</cp:revision>
  <dcterms:created xsi:type="dcterms:W3CDTF">2022-07-30T18:59:25Z</dcterms:created>
  <dcterms:modified xsi:type="dcterms:W3CDTF">2022-07-30T20:12:08Z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